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60" r:id="rId4"/>
    <p:sldId id="261" r:id="rId5"/>
    <p:sldId id="262" r:id="rId6"/>
    <p:sldId id="277" r:id="rId7"/>
    <p:sldId id="272" r:id="rId8"/>
    <p:sldId id="271" r:id="rId9"/>
    <p:sldId id="274" r:id="rId10"/>
    <p:sldId id="275" r:id="rId11"/>
    <p:sldId id="276" r:id="rId12"/>
    <p:sldId id="263" r:id="rId13"/>
    <p:sldId id="264" r:id="rId14"/>
    <p:sldId id="273" r:id="rId15"/>
    <p:sldId id="265" r:id="rId16"/>
    <p:sldId id="266" r:id="rId17"/>
    <p:sldId id="267" r:id="rId18"/>
    <p:sldId id="268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C46BD-89BD-4075-914F-2305CC9F948A}" type="datetimeFigureOut">
              <a:rPr lang="en-US" smtClean="0"/>
              <a:pPr/>
              <a:t>13-May-13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E4AC2-0BFA-4B92-8AC0-F2DDF922B3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0099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4AC2-0BFA-4B92-8AC0-F2DDF922B35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9555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13-May-13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13-May-13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13-May-13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13-May-13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13-May-13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13-May-13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13-May-13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13-May-13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13-May-13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13-May-13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13-May-13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13-May-13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89564"/>
            <a:ext cx="8763000" cy="3352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মো:আসাদুজ্জামান</a:t>
            </a:r>
          </a:p>
          <a:p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 শিক্ষক (কৃষি )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                      </a:t>
            </a:r>
            <a:r>
              <a:rPr lang="bn-BD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নীলমনিগঞ্জ মাধ্যমিক বালিকা বিদ্যালয়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           </a:t>
            </a:r>
            <a:r>
              <a:rPr lang="bn-BD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নীলমনিগঞ্জ,</a:t>
            </a:r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চুয়াডাংগা</a:t>
            </a:r>
          </a:p>
          <a:p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57200"/>
            <a:ext cx="8229600" cy="14700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3352800"/>
            <a:ext cx="246697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092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wastewater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000" y="1371600"/>
            <a:ext cx="8458200" cy="5105400"/>
          </a:xfrm>
          <a:prstGeom prst="rect">
            <a:avLst/>
          </a:prstGeom>
          <a:noFill/>
          <a:ln/>
        </p:spPr>
      </p:pic>
      <p:sp>
        <p:nvSpPr>
          <p:cNvPr id="3" name="TextBox 2"/>
          <p:cNvSpPr txBox="1"/>
          <p:nvPr/>
        </p:nvSpPr>
        <p:spPr>
          <a:xfrm>
            <a:off x="1143000" y="22860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নিচের ছবিগুলো দেখ এবং ব্যাখ্যা কর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000" y="838200"/>
            <a:ext cx="8305800" cy="5145088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5636" y="762000"/>
            <a:ext cx="84997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কর্মপত্র -২</a:t>
            </a:r>
            <a:endParaRPr lang="en-US" sz="7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itchFamily="2" charset="2"/>
              <a:buChar char="v"/>
            </a:pPr>
            <a:r>
              <a:rPr lang="bn-BD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পানি দূষিত </a:t>
            </a:r>
            <a:r>
              <a:rPr lang="bn-IN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হওয়ার </a:t>
            </a:r>
            <a:r>
              <a:rPr lang="bn-BD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কয়েকটি কারণ উল্লেখ </a:t>
            </a:r>
            <a:r>
              <a:rPr lang="bn-IN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কর।</a:t>
            </a:r>
          </a:p>
          <a:p>
            <a:pPr marL="685800" indent="-685800" algn="ctr"/>
            <a:r>
              <a:rPr lang="bn-IN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( </a:t>
            </a:r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দলীয়ভাবে</a:t>
            </a:r>
            <a:r>
              <a:rPr lang="bn-IN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)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949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454" y="228600"/>
            <a:ext cx="8901546" cy="60324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</a:t>
            </a:r>
            <a:endParaRPr lang="bn-BD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</a:t>
            </a:r>
            <a:r>
              <a:rPr lang="bn-BD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যেভাবে দূষিত হয় </a:t>
            </a:r>
            <a:endParaRPr lang="bn-BD" sz="6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বন্যার ফলে </a:t>
            </a:r>
            <a:endParaRPr lang="bn-IN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মানুষ ও গৃহপালিত  পশু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পাখির বর্জ্য পানিতে মিশে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পয়:নিষ্কাশন  ও শিল্পবর্জ্য পানিতে মিশে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কীটনাশক ও রাসায়নিক সার পানিতে</a:t>
            </a:r>
            <a:r>
              <a:rPr lang="bn-I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মিশে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জলাশয়ের উপর কাঁচা পায়খানা তৈরীর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ফলে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043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571499"/>
            <a:ext cx="4343400" cy="5714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62" y="571499"/>
            <a:ext cx="391953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575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7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কর্মপত্র -৩</a:t>
            </a:r>
            <a:endParaRPr lang="en-US" sz="72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13556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bn-BD" sz="7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পানি দূষণ রোধে কী ধরনের পদক্ষেপ গ্রহন করা যায় ?</a:t>
            </a:r>
          </a:p>
          <a:p>
            <a:pPr marL="0" indent="0">
              <a:buNone/>
            </a:pPr>
            <a:endParaRPr lang="bn-BD" sz="28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28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28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28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IN" sz="39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9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IN" sz="39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জোড়ায় )</a:t>
            </a:r>
            <a:r>
              <a:rPr lang="bn-BD" sz="39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9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9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32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066800"/>
            <a:ext cx="8534400" cy="42473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যত্রতত্র ময়লা আবর্জনা ফেলা যাবেনা।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অধিক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পরিমানে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কীটনাশক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সার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ব্যবহার করা যাবে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না।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কল-কারখানার বর্জ্য পরিশোধিত না করে নদীতে ফেলা যাবে না 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291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447800" y="609600"/>
            <a:ext cx="6477000" cy="1295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685800" y="2209800"/>
            <a:ext cx="8001000" cy="40386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v"/>
            </a:pPr>
            <a:endParaRPr lang="bn-IN" sz="48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/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প্রাণীকূল দ্বারা কীভাবে পানি দূষিত হয়? </a:t>
            </a:r>
          </a:p>
          <a:p>
            <a:pPr marL="571500" indent="-571500"/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 এই দূষণ কীভাবে রোধ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2098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১। পানি দূষণ কী?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656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219200" y="457200"/>
            <a:ext cx="7239000" cy="2057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9200" y="3352800"/>
            <a:ext cx="7391400" cy="243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পানি দূষণ রোধ সম্পর্কে তোমার এলাকার  সবাইকে সচেতন করতে  তুমি কী কী পদক্ষেপ গ্রহন করতে পার?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915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29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12" descr="Thank You (86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"/>
            <a:ext cx="89916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2066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1"/>
            <a:ext cx="8534400" cy="44195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5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শ্রেণি: ৭ম</a:t>
            </a:r>
          </a:p>
          <a:p>
            <a:pPr marL="0" indent="0" algn="ctr">
              <a:buNone/>
            </a:pPr>
            <a:r>
              <a:rPr lang="bn-BD" sz="5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5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bn-BD" sz="54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5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BD" sz="5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প্রাকৃতিক </a:t>
            </a:r>
            <a:r>
              <a:rPr lang="bn-BD" sz="5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পরিবেশ এবং দূষণ</a:t>
            </a:r>
            <a:endParaRPr lang="bn-BD" sz="60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6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পাঠ: পানি দূষণ</a:t>
            </a:r>
            <a:endParaRPr lang="bn-BD" sz="60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984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পানি দূষণ কী তা বলতে পারবে</a:t>
            </a:r>
            <a:endParaRPr lang="en-US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পানি দূষণের কারণ ব্যাখ্যা করতে পারবে</a:t>
            </a:r>
          </a:p>
          <a:p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পানি দূষণের প্রতিকার ব্যাখ্যা করতে পারবে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371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381000"/>
            <a:ext cx="7924800" cy="622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372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762000"/>
            <a:ext cx="77724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8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8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743200"/>
            <a:ext cx="6400800" cy="17526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857250" indent="-857250"/>
            <a:r>
              <a:rPr lang="bn-BD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পানি দূষণ</a:t>
            </a:r>
            <a:endParaRPr lang="en-US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803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angladesh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713" y="762001"/>
            <a:ext cx="8918575" cy="609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lowchart: Punched Tape 1"/>
          <p:cNvSpPr/>
          <p:nvPr/>
        </p:nvSpPr>
        <p:spPr>
          <a:xfrm>
            <a:off x="1333500" y="0"/>
            <a:ext cx="6477000" cy="68580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চিত্রটি লক্ষ কর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771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কর্মপত্র-১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পানি দূষণ বলতে কী বুঝ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bn-BD" sz="7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8000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একককাজ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876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দূষণের </a:t>
            </a:r>
            <a:r>
              <a:rPr lang="bn-IN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সংজ্ঞা 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05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পানিতে নোং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আবর্জনা,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জীবের মৃতদেহ,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কলকারখানার বর্জ্য ইত্যাদি মিশে পানিতে যে অবস্থার সৃষ্টি হয় তাকে পানি দূষণ বলে।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344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248</Words>
  <Application>Microsoft Office PowerPoint</Application>
  <PresentationFormat>On-screen Show (4:3)</PresentationFormat>
  <Paragraphs>52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শিক্ষক পরিচিতি</vt:lpstr>
      <vt:lpstr>পাঠ পরিচিতি</vt:lpstr>
      <vt:lpstr>শিখনফল</vt:lpstr>
      <vt:lpstr>Slide 4</vt:lpstr>
      <vt:lpstr>পাঠ ঘোষণা</vt:lpstr>
      <vt:lpstr>Slide 6</vt:lpstr>
      <vt:lpstr>Slide 7</vt:lpstr>
      <vt:lpstr> কর্মপত্র-১</vt:lpstr>
      <vt:lpstr>পানি দূষণের সংজ্ঞা </vt:lpstr>
      <vt:lpstr>Slide 10</vt:lpstr>
      <vt:lpstr>Slide 11</vt:lpstr>
      <vt:lpstr>Slide 12</vt:lpstr>
      <vt:lpstr>Slide 13</vt:lpstr>
      <vt:lpstr>Slide 14</vt:lpstr>
      <vt:lpstr>কর্মপত্র -৩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শিক্ষক পরিচিতি</dc:title>
  <dc:creator>TSS</dc:creator>
  <cp:lastModifiedBy>Administrator</cp:lastModifiedBy>
  <cp:revision>112</cp:revision>
  <dcterms:created xsi:type="dcterms:W3CDTF">2006-08-16T00:00:00Z</dcterms:created>
  <dcterms:modified xsi:type="dcterms:W3CDTF">2013-05-13T07:35:14Z</dcterms:modified>
</cp:coreProperties>
</file>